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2CF55-6DD6-45F6-85B2-CB8DF333793B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D9AF7-BA97-4786-A83E-718187B72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231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2CF55-6DD6-45F6-85B2-CB8DF333793B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D9AF7-BA97-4786-A83E-718187B72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658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2CF55-6DD6-45F6-85B2-CB8DF333793B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D9AF7-BA97-4786-A83E-718187B72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55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2CF55-6DD6-45F6-85B2-CB8DF333793B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D9AF7-BA97-4786-A83E-718187B72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942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2CF55-6DD6-45F6-85B2-CB8DF333793B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D9AF7-BA97-4786-A83E-718187B72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753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2CF55-6DD6-45F6-85B2-CB8DF333793B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D9AF7-BA97-4786-A83E-718187B72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803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2CF55-6DD6-45F6-85B2-CB8DF333793B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D9AF7-BA97-4786-A83E-718187B72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17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2CF55-6DD6-45F6-85B2-CB8DF333793B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D9AF7-BA97-4786-A83E-718187B72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78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2CF55-6DD6-45F6-85B2-CB8DF333793B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D9AF7-BA97-4786-A83E-718187B72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522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2CF55-6DD6-45F6-85B2-CB8DF333793B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D9AF7-BA97-4786-A83E-718187B72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860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2CF55-6DD6-45F6-85B2-CB8DF333793B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D9AF7-BA97-4786-A83E-718187B72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306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2CF55-6DD6-45F6-85B2-CB8DF333793B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D9AF7-BA97-4786-A83E-718187B72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406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https://www.youtube.com/embed/GJo4-nfYLt0" TargetMode="External"/><Relationship Id="rId1" Type="http://schemas.openxmlformats.org/officeDocument/2006/relationships/video" Target="https://www.youtube.com/embed/AciMxUN0mJo" TargetMode="Externa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DCgOlMev81g" TargetMode="Externa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GAGun7GQflI" TargetMode="Externa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MSGhqmPJM_o" TargetMode="Externa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GfzCiFI45tI" TargetMode="Externa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oynPBSyhxuc" TargetMode="Externa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IdVlPaRzEIs" TargetMode="Externa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TkT6HoJM7zU" TargetMode="Externa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425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61273" cy="6896966"/>
          </a:xfrm>
          <a:prstGeom prst="rect">
            <a:avLst/>
          </a:prstGeom>
        </p:spPr>
      </p:pic>
      <p:pic>
        <p:nvPicPr>
          <p:cNvPr id="3" name="AciMxUN0mJo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85156" y="1737360"/>
            <a:ext cx="5275811" cy="4330931"/>
          </a:xfrm>
          <a:prstGeom prst="rect">
            <a:avLst/>
          </a:prstGeom>
        </p:spPr>
      </p:pic>
      <p:pic>
        <p:nvPicPr>
          <p:cNvPr id="4" name="GJo4-nfYLt0"/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6046124" y="1737360"/>
            <a:ext cx="5757949" cy="433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512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DCgOlMev81g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984269" y="1438102"/>
            <a:ext cx="8373687" cy="518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100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AGun7GQflI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967644" y="1446415"/>
            <a:ext cx="8373688" cy="503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987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MSGhqmPJM_o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117273" y="1487978"/>
            <a:ext cx="8124305" cy="498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875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fzCiFI45tI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842953" y="1338349"/>
            <a:ext cx="8653549" cy="517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849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765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905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417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413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26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410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184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oynPBSyhxuc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45425" y="1487978"/>
            <a:ext cx="8406938" cy="527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405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138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dVlPaRzEIs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807229" y="1479666"/>
            <a:ext cx="6927273" cy="481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407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TkT6HoJM7zU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025833" y="1530062"/>
            <a:ext cx="8440189" cy="474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697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Widescreen</PresentationFormat>
  <Paragraphs>0</Paragraphs>
  <Slides>17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Hannan</dc:creator>
  <cp:lastModifiedBy>Amanda Hannan</cp:lastModifiedBy>
  <cp:revision>3</cp:revision>
  <dcterms:created xsi:type="dcterms:W3CDTF">2023-10-02T17:32:22Z</dcterms:created>
  <dcterms:modified xsi:type="dcterms:W3CDTF">2023-10-02T17:43:58Z</dcterms:modified>
</cp:coreProperties>
</file>